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61" r:id="rId6"/>
    <p:sldId id="257" r:id="rId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F0F7"/>
    <a:srgbClr val="ED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841"/>
    <p:restoredTop sz="94696"/>
  </p:normalViewPr>
  <p:slideViewPr>
    <p:cSldViewPr snapToGrid="0" snapToObjects="1">
      <p:cViewPr varScale="1">
        <p:scale>
          <a:sx n="85" d="100"/>
          <a:sy n="85" d="100"/>
        </p:scale>
        <p:origin x="-680" y="-1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28F59E-1E9D-6E47-9383-CB773A1324F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a-DK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a-DK" smtClean="0"/>
              <a:t>Klik for at redigere teksttypografierne i masteren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28E587-DF52-384D-8E39-784080166FF8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11633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 smtClean="0"/>
              <a:t>Klik for at redigere titeltypografien i masteren</a:t>
            </a:r>
            <a:endParaRPr lang="da-DK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 smtClean="0"/>
              <a:t>Klik for at redigere undertiteltypografien i masteren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72151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titeltypografien i masteren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Klik for at redigere teksttypografierne i masteren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28947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 smtClean="0"/>
              <a:t>Klik for at redigere titeltypografien i masteren</a:t>
            </a:r>
            <a:endParaRPr lang="da-DK"/>
          </a:p>
        </p:txBody>
      </p:sp>
      <p:sp>
        <p:nvSpPr>
          <p:cNvPr id="3" name="Pladsholder til lodret tite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 smtClean="0"/>
              <a:t>Klik for at redigere teksttypografierne i masteren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92903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titeltypografien i masteren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Klik for at redigere teksttypografierne i masteren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6654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 smtClean="0"/>
              <a:t>Klik for at redigere titeltypografien i masteren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48023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titeltypografien i masteren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 smtClean="0"/>
              <a:t>Klik for at redigere teksttypografierne i masteren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 smtClean="0"/>
              <a:t>Klik for at redigere teksttypografierne i masteren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47285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 smtClean="0"/>
              <a:t>Klik for at redigere titeltypografien i masteren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teksttypografierne i masteren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 smtClean="0"/>
              <a:t>Klik for at redigere teksttypografierne i masteren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Klik for at redigere teksttypografierne i masteren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 smtClean="0"/>
              <a:t>Klik for at redigere teksttypografierne i masteren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32895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Klik for at redigere titeltypografien i masteren</a:t>
            </a:r>
            <a:endParaRPr lang="da-DK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617400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47915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smtClean="0"/>
              <a:t>Klik for at redigere titeltypografien i masteren</a:t>
            </a:r>
            <a:endParaRPr lang="da-DK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Klik for at redigere teksttypografierne i masteren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smtClean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76726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 smtClean="0"/>
              <a:t>Klik for at redigere titeltypografien i masteren</a:t>
            </a:r>
            <a:endParaRPr lang="da-DK"/>
          </a:p>
        </p:txBody>
      </p:sp>
      <p:sp>
        <p:nvSpPr>
          <p:cNvPr id="3" name="Pladsholder til billed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 smtClean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84913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100000">
              <a:srgbClr val="DBF0F7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 smtClean="0"/>
              <a:t>Klik for at redigere titeltypografien i masteren</a:t>
            </a:r>
            <a:endParaRPr lang="da-DK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smtClean="0"/>
              <a:t>Klik for at redigere teksttypografierne i masteren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  <a:endParaRPr lang="da-DK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D9DFD9-4DDD-2D45-833D-4CB2C6711A5D}" type="datetimeFigureOut">
              <a:rPr lang="da-DK" smtClean="0"/>
              <a:t>07/01/18</a:t>
            </a:fld>
            <a:endParaRPr lang="da-DK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069FAF-3A3E-384B-8F02-CDD79BB05CC7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02968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kstfelt 4"/>
          <p:cNvSpPr txBox="1"/>
          <p:nvPr/>
        </p:nvSpPr>
        <p:spPr>
          <a:xfrm>
            <a:off x="3102849" y="1779716"/>
            <a:ext cx="6326901" cy="3139321"/>
          </a:xfrm>
          <a:prstGeom prst="rect">
            <a:avLst/>
          </a:prstGeom>
          <a:noFill/>
          <a:effectLst>
            <a:glow rad="127000">
              <a:schemeClr val="accent1"/>
            </a:glow>
            <a:outerShdw blurRad="50800" dist="50800" dir="5400000" algn="ctr" rotWithShape="0">
              <a:schemeClr val="bg1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da-DK" sz="6600" dirty="0" smtClean="0">
                <a:latin typeface="Amatic SC" charset="0"/>
                <a:ea typeface="Amatic SC" charset="0"/>
                <a:cs typeface="Amatic SC" charset="0"/>
              </a:rPr>
              <a:t>REPUBLIKKEN, </a:t>
            </a:r>
          </a:p>
          <a:p>
            <a:pPr algn="ctr"/>
            <a:r>
              <a:rPr lang="da-DK" sz="6600" dirty="0" smtClean="0">
                <a:latin typeface="Amatic SC" charset="0"/>
                <a:ea typeface="Amatic SC" charset="0"/>
                <a:cs typeface="Amatic SC" charset="0"/>
              </a:rPr>
              <a:t>MØD DIN </a:t>
            </a:r>
          </a:p>
          <a:p>
            <a:pPr algn="ctr"/>
            <a:r>
              <a:rPr lang="da-DK" sz="6600" dirty="0" smtClean="0">
                <a:latin typeface="Amatic SC" charset="0"/>
                <a:ea typeface="Amatic SC" charset="0"/>
                <a:cs typeface="Amatic SC" charset="0"/>
              </a:rPr>
              <a:t>FREMTID</a:t>
            </a:r>
            <a:endParaRPr lang="da-DK" sz="6600" dirty="0">
              <a:latin typeface="Amatic SC" charset="0"/>
              <a:ea typeface="Amatic SC" charset="0"/>
              <a:cs typeface="Amatic SC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93003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felt 1"/>
          <p:cNvSpPr txBox="1"/>
          <p:nvPr/>
        </p:nvSpPr>
        <p:spPr>
          <a:xfrm>
            <a:off x="0" y="305068"/>
            <a:ext cx="43180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4400" dirty="0" smtClean="0">
                <a:latin typeface="Amatic SC" charset="0"/>
                <a:ea typeface="Amatic SC" charset="0"/>
                <a:cs typeface="Amatic SC" charset="0"/>
              </a:rPr>
              <a:t>Generte Mads </a:t>
            </a:r>
          </a:p>
          <a:p>
            <a:pPr algn="ctr"/>
            <a:r>
              <a:rPr lang="da-DK" sz="4400" dirty="0" smtClean="0">
                <a:latin typeface="Amatic SC" charset="0"/>
                <a:ea typeface="Amatic SC" charset="0"/>
                <a:cs typeface="Amatic SC" charset="0"/>
              </a:rPr>
              <a:t>kom aldrig </a:t>
            </a:r>
          </a:p>
          <a:p>
            <a:pPr algn="ctr"/>
            <a:r>
              <a:rPr lang="da-DK" sz="4400" dirty="0" smtClean="0">
                <a:latin typeface="Amatic SC" charset="0"/>
                <a:ea typeface="Amatic SC" charset="0"/>
                <a:cs typeface="Amatic SC" charset="0"/>
              </a:rPr>
              <a:t>i kontakt </a:t>
            </a:r>
          </a:p>
          <a:p>
            <a:pPr algn="ctr"/>
            <a:r>
              <a:rPr lang="da-DK" sz="4400" dirty="0">
                <a:latin typeface="Amatic SC" charset="0"/>
                <a:ea typeface="Amatic SC" charset="0"/>
                <a:cs typeface="Amatic SC" charset="0"/>
              </a:rPr>
              <a:t>M</a:t>
            </a:r>
            <a:r>
              <a:rPr lang="da-DK" sz="4400" dirty="0" smtClean="0">
                <a:latin typeface="Amatic SC" charset="0"/>
                <a:ea typeface="Amatic SC" charset="0"/>
                <a:cs typeface="Amatic SC" charset="0"/>
              </a:rPr>
              <a:t>ed folk </a:t>
            </a:r>
            <a:endParaRPr lang="da-DK" sz="4400" dirty="0">
              <a:latin typeface="Amatic SC" charset="0"/>
              <a:ea typeface="Amatic SC" charset="0"/>
              <a:cs typeface="Amatic SC" charset="0"/>
            </a:endParaRPr>
          </a:p>
        </p:txBody>
      </p:sp>
      <p:sp>
        <p:nvSpPr>
          <p:cNvPr id="3" name="Tekstfelt 2"/>
          <p:cNvSpPr txBox="1"/>
          <p:nvPr/>
        </p:nvSpPr>
        <p:spPr>
          <a:xfrm>
            <a:off x="7200901" y="305068"/>
            <a:ext cx="4991099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 smtClean="0">
                <a:latin typeface="Amatic SC" charset="0"/>
                <a:ea typeface="Amatic SC" charset="0"/>
                <a:cs typeface="Amatic SC" charset="0"/>
              </a:rPr>
              <a:t>SELVOM HAN </a:t>
            </a:r>
          </a:p>
          <a:p>
            <a:pPr algn="ctr"/>
            <a:r>
              <a:rPr lang="da-DK" sz="6000" i="1" u="sng" dirty="0" smtClean="0">
                <a:latin typeface="Amatic SC" charset="0"/>
                <a:ea typeface="Amatic SC" charset="0"/>
                <a:cs typeface="Amatic SC" charset="0"/>
              </a:rPr>
              <a:t>VIRKELIG</a:t>
            </a:r>
          </a:p>
          <a:p>
            <a:pPr algn="ctr"/>
            <a:r>
              <a:rPr lang="da-DK" sz="6000" dirty="0" smtClean="0">
                <a:latin typeface="Amatic SC" charset="0"/>
                <a:ea typeface="Amatic SC" charset="0"/>
                <a:cs typeface="Amatic SC" charset="0"/>
              </a:rPr>
              <a:t>KUNNE BRUGE</a:t>
            </a:r>
          </a:p>
          <a:p>
            <a:pPr algn="ctr"/>
            <a:r>
              <a:rPr lang="da-DK" sz="6000" dirty="0" smtClean="0">
                <a:latin typeface="Amatic SC" charset="0"/>
                <a:ea typeface="Amatic SC" charset="0"/>
                <a:cs typeface="Amatic SC" charset="0"/>
              </a:rPr>
              <a:t>ET NETVÆRK </a:t>
            </a:r>
            <a:endParaRPr lang="da-DK" sz="6000" dirty="0">
              <a:latin typeface="Amatic SC" charset="0"/>
              <a:ea typeface="Amatic SC" charset="0"/>
              <a:cs typeface="Amatic SC" charset="0"/>
            </a:endParaRPr>
          </a:p>
        </p:txBody>
      </p:sp>
      <p:pic>
        <p:nvPicPr>
          <p:cNvPr id="4" name="Billed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707" y="0"/>
            <a:ext cx="53213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1263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led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863" y="589761"/>
            <a:ext cx="5334644" cy="6280823"/>
          </a:xfrm>
          <a:prstGeom prst="rect">
            <a:avLst/>
          </a:prstGeom>
        </p:spPr>
      </p:pic>
      <p:sp>
        <p:nvSpPr>
          <p:cNvPr id="2" name="Tekstfelt 1"/>
          <p:cNvSpPr txBox="1"/>
          <p:nvPr/>
        </p:nvSpPr>
        <p:spPr>
          <a:xfrm>
            <a:off x="273529" y="3377321"/>
            <a:ext cx="259517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a-DK" sz="4000" dirty="0" smtClean="0">
                <a:latin typeface="Amatic SC" charset="0"/>
                <a:ea typeface="Amatic SC" charset="0"/>
                <a:cs typeface="Amatic SC" charset="0"/>
              </a:rPr>
              <a:t>LEAH </a:t>
            </a:r>
          </a:p>
          <a:p>
            <a:r>
              <a:rPr lang="da-DK" sz="4000" dirty="0" smtClean="0">
                <a:latin typeface="Amatic SC" charset="0"/>
                <a:ea typeface="Amatic SC" charset="0"/>
                <a:cs typeface="Amatic SC" charset="0"/>
              </a:rPr>
              <a:t>Mangler</a:t>
            </a:r>
          </a:p>
          <a:p>
            <a:r>
              <a:rPr lang="da-DK" sz="4000" dirty="0" smtClean="0">
                <a:latin typeface="Amatic SC" charset="0"/>
                <a:ea typeface="Amatic SC" charset="0"/>
                <a:cs typeface="Amatic SC" charset="0"/>
              </a:rPr>
              <a:t>Bente. </a:t>
            </a:r>
          </a:p>
          <a:p>
            <a:endParaRPr lang="da-DK" sz="4000" dirty="0">
              <a:latin typeface="Amatic SC" charset="0"/>
              <a:ea typeface="Amatic SC" charset="0"/>
              <a:cs typeface="Amatic SC" charset="0"/>
            </a:endParaRPr>
          </a:p>
          <a:p>
            <a:endParaRPr lang="da-DK" sz="4000" dirty="0"/>
          </a:p>
        </p:txBody>
      </p:sp>
      <p:sp>
        <p:nvSpPr>
          <p:cNvPr id="3" name="Tekstfelt 2"/>
          <p:cNvSpPr txBox="1"/>
          <p:nvPr/>
        </p:nvSpPr>
        <p:spPr>
          <a:xfrm>
            <a:off x="6305176" y="1914822"/>
            <a:ext cx="58868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6000" dirty="0" smtClean="0">
                <a:latin typeface="Amatic SC" charset="0"/>
                <a:ea typeface="Amatic SC" charset="0"/>
                <a:cs typeface="Amatic SC" charset="0"/>
              </a:rPr>
              <a:t>Men Bente</a:t>
            </a:r>
          </a:p>
          <a:p>
            <a:pPr algn="ctr"/>
            <a:r>
              <a:rPr lang="da-DK" sz="6000" dirty="0">
                <a:latin typeface="Amatic SC" charset="0"/>
                <a:ea typeface="Amatic SC" charset="0"/>
                <a:cs typeface="Amatic SC" charset="0"/>
              </a:rPr>
              <a:t>e</a:t>
            </a:r>
            <a:r>
              <a:rPr lang="da-DK" sz="6000" dirty="0" smtClean="0">
                <a:latin typeface="Amatic SC" charset="0"/>
                <a:ea typeface="Amatic SC" charset="0"/>
                <a:cs typeface="Amatic SC" charset="0"/>
              </a:rPr>
              <a:t>r </a:t>
            </a:r>
            <a:r>
              <a:rPr lang="da-DK" sz="6000" dirty="0" smtClean="0">
                <a:latin typeface="Amatic SC" charset="0"/>
                <a:ea typeface="Amatic SC" charset="0"/>
                <a:cs typeface="Amatic SC" charset="0"/>
              </a:rPr>
              <a:t>ikke på </a:t>
            </a:r>
          </a:p>
          <a:p>
            <a:pPr algn="ctr"/>
            <a:r>
              <a:rPr lang="da-DK" sz="6000" dirty="0" smtClean="0">
                <a:latin typeface="Amatic SC" charset="0"/>
                <a:ea typeface="Amatic SC" charset="0"/>
                <a:cs typeface="Amatic SC" charset="0"/>
              </a:rPr>
              <a:t>REPUBLIKKEN</a:t>
            </a:r>
          </a:p>
          <a:p>
            <a:pPr algn="ctr"/>
            <a:r>
              <a:rPr lang="da-DK" sz="6000" dirty="0" smtClean="0">
                <a:latin typeface="Amatic SC" charset="0"/>
                <a:ea typeface="Amatic SC" charset="0"/>
                <a:cs typeface="Amatic SC" charset="0"/>
              </a:rPr>
              <a:t>I DAG</a:t>
            </a:r>
          </a:p>
        </p:txBody>
      </p:sp>
      <p:pic>
        <p:nvPicPr>
          <p:cNvPr id="7" name="Billed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03" y="512632"/>
            <a:ext cx="4759026" cy="6345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9826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felt 1"/>
          <p:cNvSpPr txBox="1"/>
          <p:nvPr/>
        </p:nvSpPr>
        <p:spPr>
          <a:xfrm>
            <a:off x="-567765" y="511579"/>
            <a:ext cx="554317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4800" dirty="0" smtClean="0">
                <a:latin typeface="Amatic SC" charset="0"/>
                <a:ea typeface="Amatic SC" charset="0"/>
                <a:cs typeface="Amatic SC" charset="0"/>
              </a:rPr>
              <a:t>Thomas </a:t>
            </a:r>
            <a:endParaRPr lang="da-DK" sz="4800" dirty="0" smtClean="0">
              <a:latin typeface="Amatic SC" charset="0"/>
              <a:ea typeface="Amatic SC" charset="0"/>
              <a:cs typeface="Amatic SC" charset="0"/>
            </a:endParaRPr>
          </a:p>
          <a:p>
            <a:pPr algn="ctr"/>
            <a:r>
              <a:rPr lang="da-DK" sz="4800" dirty="0" smtClean="0">
                <a:latin typeface="Amatic SC" charset="0"/>
                <a:ea typeface="Amatic SC" charset="0"/>
                <a:cs typeface="Amatic SC" charset="0"/>
              </a:rPr>
              <a:t>Vil </a:t>
            </a:r>
            <a:r>
              <a:rPr lang="da-DK" sz="4800" dirty="0" smtClean="0">
                <a:latin typeface="Amatic SC" charset="0"/>
                <a:ea typeface="Amatic SC" charset="0"/>
                <a:cs typeface="Amatic SC" charset="0"/>
              </a:rPr>
              <a:t>lære </a:t>
            </a:r>
          </a:p>
          <a:p>
            <a:pPr algn="ctr"/>
            <a:r>
              <a:rPr lang="da-DK" sz="4800" dirty="0" smtClean="0">
                <a:latin typeface="Amatic SC" charset="0"/>
                <a:ea typeface="Amatic SC" charset="0"/>
                <a:cs typeface="Amatic SC" charset="0"/>
              </a:rPr>
              <a:t>Laser-</a:t>
            </a:r>
            <a:r>
              <a:rPr lang="da-DK" sz="4800" dirty="0" err="1" smtClean="0">
                <a:latin typeface="Amatic SC" charset="0"/>
                <a:ea typeface="Amatic SC" charset="0"/>
                <a:cs typeface="Amatic SC" charset="0"/>
              </a:rPr>
              <a:t>cutting</a:t>
            </a:r>
            <a:endParaRPr lang="da-DK" sz="4800" dirty="0" smtClean="0">
              <a:latin typeface="Amatic SC" charset="0"/>
              <a:ea typeface="Amatic SC" charset="0"/>
              <a:cs typeface="Amatic SC" charset="0"/>
            </a:endParaRPr>
          </a:p>
        </p:txBody>
      </p:sp>
      <p:sp>
        <p:nvSpPr>
          <p:cNvPr id="3" name="Rektangel 2"/>
          <p:cNvSpPr/>
          <p:nvPr/>
        </p:nvSpPr>
        <p:spPr>
          <a:xfrm>
            <a:off x="7216588" y="819355"/>
            <a:ext cx="4823994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a-DK" sz="7200" dirty="0" smtClean="0">
                <a:latin typeface="Amatic SC" charset="0"/>
                <a:ea typeface="Amatic SC" charset="0"/>
                <a:cs typeface="Amatic SC" charset="0"/>
              </a:rPr>
              <a:t>MEN HAN </a:t>
            </a:r>
          </a:p>
          <a:p>
            <a:pPr algn="ctr"/>
            <a:r>
              <a:rPr lang="da-DK" sz="7200" dirty="0" smtClean="0">
                <a:latin typeface="Amatic SC" charset="0"/>
                <a:ea typeface="Amatic SC" charset="0"/>
                <a:cs typeface="Amatic SC" charset="0"/>
              </a:rPr>
              <a:t>GLEMMER</a:t>
            </a:r>
          </a:p>
          <a:p>
            <a:pPr algn="ctr"/>
            <a:r>
              <a:rPr lang="da-DK" sz="7200" dirty="0" smtClean="0">
                <a:latin typeface="Amatic SC" charset="0"/>
                <a:ea typeface="Amatic SC" charset="0"/>
                <a:cs typeface="Amatic SC" charset="0"/>
              </a:rPr>
              <a:t> ALTID </a:t>
            </a:r>
          </a:p>
          <a:p>
            <a:pPr algn="ctr"/>
            <a:r>
              <a:rPr lang="da-DK" sz="7200" dirty="0" smtClean="0">
                <a:latin typeface="Amatic SC" charset="0"/>
                <a:ea typeface="Amatic SC" charset="0"/>
                <a:cs typeface="Amatic SC" charset="0"/>
              </a:rPr>
              <a:t>DATOEN</a:t>
            </a:r>
            <a:endParaRPr lang="da-DK" sz="7200" dirty="0" smtClean="0">
              <a:latin typeface="Amatic SC" charset="0"/>
              <a:ea typeface="Amatic SC" charset="0"/>
              <a:cs typeface="Amatic SC" charset="0"/>
            </a:endParaRPr>
          </a:p>
        </p:txBody>
      </p:sp>
      <p:pic>
        <p:nvPicPr>
          <p:cNvPr id="4" name="Billed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3310" y="343380"/>
            <a:ext cx="4718430" cy="6410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8216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/>
          <p:cNvSpPr/>
          <p:nvPr/>
        </p:nvSpPr>
        <p:spPr>
          <a:xfrm>
            <a:off x="184961" y="296226"/>
            <a:ext cx="11754280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da-DK" sz="6000" dirty="0" smtClean="0">
                <a:latin typeface="Amatic SC" charset="0"/>
                <a:ea typeface="Amatic SC" charset="0"/>
                <a:cs typeface="Amatic SC" charset="0"/>
              </a:rPr>
              <a:t>GODE RÅD </a:t>
            </a:r>
            <a:endParaRPr lang="da-DK" sz="6000" dirty="0" smtClean="0">
              <a:latin typeface="Amatic SC" charset="0"/>
              <a:ea typeface="Amatic SC" charset="0"/>
              <a:cs typeface="Amatic SC" charset="0"/>
            </a:endParaRPr>
          </a:p>
          <a:p>
            <a:pPr algn="ctr"/>
            <a:r>
              <a:rPr lang="da-DK" sz="6000" dirty="0" smtClean="0">
                <a:latin typeface="Amatic SC" charset="0"/>
                <a:ea typeface="Amatic SC" charset="0"/>
                <a:cs typeface="Amatic SC" charset="0"/>
              </a:rPr>
              <a:t>ER </a:t>
            </a:r>
            <a:r>
              <a:rPr lang="da-DK" sz="6000" dirty="0" smtClean="0">
                <a:latin typeface="Amatic SC" charset="0"/>
                <a:ea typeface="Amatic SC" charset="0"/>
                <a:cs typeface="Amatic SC" charset="0"/>
              </a:rPr>
              <a:t>IKKE DYRE</a:t>
            </a:r>
          </a:p>
        </p:txBody>
      </p:sp>
      <p:pic>
        <p:nvPicPr>
          <p:cNvPr id="5" name="Billed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7594" y="2255042"/>
            <a:ext cx="3388241" cy="4602958"/>
          </a:xfrm>
          <a:prstGeom prst="rect">
            <a:avLst/>
          </a:prstGeom>
        </p:spPr>
      </p:pic>
      <p:pic>
        <p:nvPicPr>
          <p:cNvPr id="6" name="Billed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2780" y="2000250"/>
            <a:ext cx="3769321" cy="4857750"/>
          </a:xfrm>
          <a:prstGeom prst="rect">
            <a:avLst/>
          </a:prstGeom>
        </p:spPr>
      </p:pic>
      <p:pic>
        <p:nvPicPr>
          <p:cNvPr id="4" name="Billed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4153" y="1636807"/>
            <a:ext cx="3915895" cy="5221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255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led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9" b="5424"/>
          <a:stretch/>
        </p:blipFill>
        <p:spPr>
          <a:xfrm>
            <a:off x="0" y="-128588"/>
            <a:ext cx="12192000" cy="6986588"/>
          </a:xfrm>
          <a:prstGeom prst="rect">
            <a:avLst/>
          </a:prstGeom>
        </p:spPr>
      </p:pic>
      <p:pic>
        <p:nvPicPr>
          <p:cNvPr id="3" name="Billed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125" y="657225"/>
            <a:ext cx="2347913" cy="2347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0038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Kontor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ontor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688</TotalTime>
  <Words>49</Words>
  <Application>Microsoft Macintosh PowerPoint</Application>
  <PresentationFormat>Brugerdefineret</PresentationFormat>
  <Paragraphs>27</Paragraphs>
  <Slides>6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Diastitler</vt:lpstr>
      </vt:variant>
      <vt:variant>
        <vt:i4>6</vt:i4>
      </vt:variant>
    </vt:vector>
  </HeadingPairs>
  <TitlesOfParts>
    <vt:vector size="7" baseType="lpstr">
      <vt:lpstr>Kontortema</vt:lpstr>
      <vt:lpstr>PowerPoint-præsentation</vt:lpstr>
      <vt:lpstr>PowerPoint-præsentation</vt:lpstr>
      <vt:lpstr>PowerPoint-præsentation</vt:lpstr>
      <vt:lpstr>PowerPoint-præsentation</vt:lpstr>
      <vt:lpstr>PowerPoint-præsentation</vt:lpstr>
      <vt:lpstr>PowerPoint-præsentation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Theis Jensen</dc:creator>
  <cp:lastModifiedBy>Laura Grønborg Sørensen</cp:lastModifiedBy>
  <cp:revision>15</cp:revision>
  <dcterms:created xsi:type="dcterms:W3CDTF">2017-12-12T11:14:14Z</dcterms:created>
  <dcterms:modified xsi:type="dcterms:W3CDTF">2018-01-07T14:11:08Z</dcterms:modified>
</cp:coreProperties>
</file>

<file path=docProps/thumbnail.jpeg>
</file>